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62" r:id="rId15"/>
    <p:sldId id="261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6FF5-3EBD-655E-C14F-0053B2B18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8CE7FA-26C4-C527-8EF7-BC057A99A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77738-A65C-FA51-E487-8DFCD1380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D2705-D1A9-93B6-F516-34EEDF1CA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3BADA-42C6-BAE2-C89D-69FE483B1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864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4FC3-51FA-791E-562E-AA0D0F071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A94B6C-F09C-9C5D-EF76-F4C5B13B4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B4FA0-D780-C6FF-C5CC-C3F9D0A4A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F6869-468E-C452-5D98-2AAB1ED12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679CD-B1DA-4F4D-D122-BE8DF538E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542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76FCB2-162B-9D93-AF2A-D32154AE98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E56EC1-D688-61B1-6751-FA34B87B71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40010-7F87-6071-C878-2043C2ECA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31EF0-6776-F1F7-BFDC-7DFE1BDE7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83A04-A45B-B1C6-6107-2F285BEE7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5652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F8A92-9A7E-2B46-C14E-64D38CC2C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1EB18-2D23-B1F2-F2D1-EDECEB589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1A4A0-C116-B4E3-C426-160574BCD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63082-A090-0B61-EB96-4832641ED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17378-B66B-50B5-447D-597D8A899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977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C1CD-EA88-82ED-E451-BC8C9918E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6A859-402B-01D5-52EC-AF52E5C38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AE686-056E-2F05-3FB7-8FCCA6661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8A347-E3AE-06CB-3055-4DE56A807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5C8CE-542B-718E-9212-EBB8AFD0A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4511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42A3-A6EC-873F-E82C-474259D29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94E01-EDAD-8A40-B373-1CC1436D9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8990DD-2D8B-C44E-F28A-274D73D155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F0766-0F46-12E2-2DD4-FB0936E0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C7490-E2FA-3A65-40A3-8F4001D1E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4B670-6217-106E-EB66-9BB985614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8529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72AEB-0370-9EF6-D8DC-6F73DF847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723069-392D-FEED-6924-E1A63A9DC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5E51C-1DB5-2DC2-10CD-EF0D85D24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0556B-8757-DAF4-426F-6DADA04282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32E629-28F2-F5E2-A918-7B207A63E8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19366E-A762-F1E8-B475-9247E2BA5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7A67EB-0C62-50F9-B7F6-A5F1FE3E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1DBA7D-673D-5111-5A57-4F7C3EE9D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5142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53A92-9D17-BA90-D485-209E44640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9B7B7B-D379-F4D3-8623-EEFB407DD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61B4B-FAA4-A38E-EBDE-28A511A3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7EC0C-1A9E-17A9-38D0-2B819BBA4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274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1AB3D6-673D-8E03-7110-9651EE496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B981BB-148F-0E1F-2189-102C2BD26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8701CF-6EC4-00D7-328F-C088E8B7F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1122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43896-9C98-2A09-CCD8-EB0E160BC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BBC32-DA5A-F625-0CE4-D77B48E6B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AD30D8-8C3B-56B7-624A-7B64A164E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C77789-673C-AE38-2713-77E86A476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15533-3D67-6287-9A56-A7D652F1F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E1585-6A33-29A2-E375-F6D43A428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519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9CC20-58B0-1EEB-CCF3-3E233273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F0D862-1D54-3A0E-F5B2-4C81B3FCEC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7AC6C0-1832-1D65-7C5B-1C457D8CE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E8334-AD10-9538-E5D7-7FF881E08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FC1FD5-7D1B-4077-6DC8-25CF62EE9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7AEBB-33CB-E9B2-9E8B-E4F146FBD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3486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6A32C-DED1-036F-A473-DA19236CB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D70B0-81E1-5444-4117-DC74ABB26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C194A-A77C-503A-188F-7DD0B67914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8A5C3-94B5-478F-B3F2-C012FA36A6C3}" type="datetimeFigureOut">
              <a:rPr lang="en-IN" smtClean="0"/>
              <a:t>09-04-2023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4DDB5-4EF8-27A9-9C04-2139612B1F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83E1C-6D6B-041D-F12D-F821D83F9F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7CADB-5516-4DBA-A47D-883160247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073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Logo&#10;&#10;Description automatically generated with low confidence">
            <a:extLst>
              <a:ext uri="{FF2B5EF4-FFF2-40B4-BE49-F238E27FC236}">
                <a16:creationId xmlns:a16="http://schemas.microsoft.com/office/drawing/2014/main" id="{E63ED9D3-253E-4EBE-3B0F-1CD8971F0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492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A picture containing text, monitor, indoor, screenshot&#10;&#10;Description automatically generated">
            <a:extLst>
              <a:ext uri="{FF2B5EF4-FFF2-40B4-BE49-F238E27FC236}">
                <a16:creationId xmlns:a16="http://schemas.microsoft.com/office/drawing/2014/main" id="{2B560ACA-19A4-491C-87BE-466A648110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064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A person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693E5C84-178F-DCD2-EBD1-7BF54E897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67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FD270AC-09D5-9859-03AE-7C59C2A0B6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89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A picture containing text, compact disk&#10;&#10;Description automatically generated">
            <a:extLst>
              <a:ext uri="{FF2B5EF4-FFF2-40B4-BE49-F238E27FC236}">
                <a16:creationId xmlns:a16="http://schemas.microsoft.com/office/drawing/2014/main" id="{7F90BB27-F303-640F-DF19-269D4FBF4C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969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B479B87-19DA-B60E-DEAD-668ADC432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202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545D4C2A-99C9-4BD6-87CA-EB24F9636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437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Graphical user interface, logo&#10;&#10;Description automatically generated">
            <a:extLst>
              <a:ext uri="{FF2B5EF4-FFF2-40B4-BE49-F238E27FC236}">
                <a16:creationId xmlns:a16="http://schemas.microsoft.com/office/drawing/2014/main" id="{A74684DD-80EA-B556-576F-7F0395E8F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877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128A402-051F-6613-CD8D-4A54E449DA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941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A person holding an object&#10;&#10;Description automatically generated with low confidence">
            <a:extLst>
              <a:ext uri="{FF2B5EF4-FFF2-40B4-BE49-F238E27FC236}">
                <a16:creationId xmlns:a16="http://schemas.microsoft.com/office/drawing/2014/main" id="{EF8EDFF1-0D67-39A9-2DBA-D41147D38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4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162A68B1-1CCE-A20B-786A-0931286500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27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A hand on a keyboard&#10;&#10;Description automatically generated with low confidence">
            <a:extLst>
              <a:ext uri="{FF2B5EF4-FFF2-40B4-BE49-F238E27FC236}">
                <a16:creationId xmlns:a16="http://schemas.microsoft.com/office/drawing/2014/main" id="{D0D8B62B-3980-4D08-F3F9-E30143D30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6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9EF0F36-D907-8CEF-9625-ECE7A31E5B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88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77FD9B99-65EE-2206-41BA-FB1BD9E63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95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A picture containing text, monitor, screenshot, indoor&#10;&#10;Description automatically generated">
            <a:extLst>
              <a:ext uri="{FF2B5EF4-FFF2-40B4-BE49-F238E27FC236}">
                <a16:creationId xmlns:a16="http://schemas.microsoft.com/office/drawing/2014/main" id="{E5A599F7-DA4B-DF9E-D30B-C7EEDF0699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53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5D2A-3BC6-5A4D-775F-AA9387C62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643C-73B3-B739-0E8C-3B7EC7440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 descr="A picture containing text, monitor, indoor, screenshot&#10;&#10;Description automatically generated">
            <a:extLst>
              <a:ext uri="{FF2B5EF4-FFF2-40B4-BE49-F238E27FC236}">
                <a16:creationId xmlns:a16="http://schemas.microsoft.com/office/drawing/2014/main" id="{7C630E63-128E-B951-4448-EC4F7F008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58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Dhruv Patel</dc:creator>
  <cp:lastModifiedBy>Dhruv Patel</cp:lastModifiedBy>
  <cp:revision>1</cp:revision>
  <dcterms:created xsi:type="dcterms:W3CDTF">2023-04-10T00:36:17Z</dcterms:created>
  <dcterms:modified xsi:type="dcterms:W3CDTF">2023-04-10T00:51:03Z</dcterms:modified>
</cp:coreProperties>
</file>

<file path=docProps/thumbnail.jpeg>
</file>